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88163" cy="100187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A12F0D-4542-47DD-BAF8-D9F6625F266D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0455EC06-1AF7-450D-8B92-4A86933C759F}">
      <dgm:prSet phldrT="[Teksti]"/>
      <dgm:spPr/>
      <dgm:t>
        <a:bodyPr/>
        <a:lstStyle/>
        <a:p>
          <a:r>
            <a:rPr lang="fi-FI" dirty="0" smtClean="0"/>
            <a:t>PALVELUSOPIMUS. SOVITTU  PUHTAUSTASO</a:t>
          </a:r>
          <a:endParaRPr lang="fi-FI" dirty="0"/>
        </a:p>
      </dgm:t>
    </dgm:pt>
    <dgm:pt modelId="{23368D5E-AF57-4394-AC7E-9A6718F3AC1B}" type="parTrans" cxnId="{FF58062F-D300-4842-AA66-7DD78F1956CC}">
      <dgm:prSet/>
      <dgm:spPr/>
      <dgm:t>
        <a:bodyPr/>
        <a:lstStyle/>
        <a:p>
          <a:endParaRPr lang="fi-FI"/>
        </a:p>
      </dgm:t>
    </dgm:pt>
    <dgm:pt modelId="{D22FD551-7945-4DDE-8828-EEC58CA141EA}" type="sibTrans" cxnId="{FF58062F-D300-4842-AA66-7DD78F1956CC}">
      <dgm:prSet/>
      <dgm:spPr/>
      <dgm:t>
        <a:bodyPr/>
        <a:lstStyle/>
        <a:p>
          <a:endParaRPr lang="fi-FI"/>
        </a:p>
      </dgm:t>
    </dgm:pt>
    <dgm:pt modelId="{5FA22F04-6651-4A5B-847D-C351D08A97CE}">
      <dgm:prSet phldrT="[Teksti]"/>
      <dgm:spPr/>
      <dgm:t>
        <a:bodyPr/>
        <a:lstStyle/>
        <a:p>
          <a:r>
            <a:rPr lang="fi-FI" dirty="0" smtClean="0"/>
            <a:t>TILOJEN TARKASTUS, EPÄKOHTIEN DOKUMENTOINTI REVIISORI-SOVELLUS TAI VALOKUVAT</a:t>
          </a:r>
          <a:endParaRPr lang="fi-FI" dirty="0"/>
        </a:p>
      </dgm:t>
    </dgm:pt>
    <dgm:pt modelId="{6FD4A678-DD41-4780-8EF5-B0C985682CD5}" type="parTrans" cxnId="{AA9CFD80-FB07-4143-B39C-30872393CB8A}">
      <dgm:prSet/>
      <dgm:spPr/>
      <dgm:t>
        <a:bodyPr/>
        <a:lstStyle/>
        <a:p>
          <a:endParaRPr lang="fi-FI"/>
        </a:p>
      </dgm:t>
    </dgm:pt>
    <dgm:pt modelId="{AF1FF638-A8CE-4AB1-96E9-41486C4BFCD6}" type="sibTrans" cxnId="{AA9CFD80-FB07-4143-B39C-30872393CB8A}">
      <dgm:prSet/>
      <dgm:spPr/>
      <dgm:t>
        <a:bodyPr/>
        <a:lstStyle/>
        <a:p>
          <a:endParaRPr lang="fi-FI"/>
        </a:p>
      </dgm:t>
    </dgm:pt>
    <dgm:pt modelId="{E7ED1D81-B8CF-4308-BAAA-633501553C93}">
      <dgm:prSet phldrT="[Teksti]"/>
      <dgm:spPr/>
      <dgm:t>
        <a:bodyPr/>
        <a:lstStyle/>
        <a:p>
          <a:r>
            <a:rPr lang="fi-FI" dirty="0" smtClean="0"/>
            <a:t>TIEDOKSIANTO SIIIVOUSPALVELUN TUOTTAJALLE</a:t>
          </a:r>
          <a:endParaRPr lang="fi-FI" dirty="0"/>
        </a:p>
      </dgm:t>
    </dgm:pt>
    <dgm:pt modelId="{ADD25D57-4570-4180-8862-C5190FE7FD69}" type="parTrans" cxnId="{61D2ED17-DA5F-4894-99E0-2E1B37BE97FF}">
      <dgm:prSet/>
      <dgm:spPr/>
      <dgm:t>
        <a:bodyPr/>
        <a:lstStyle/>
        <a:p>
          <a:endParaRPr lang="fi-FI"/>
        </a:p>
      </dgm:t>
    </dgm:pt>
    <dgm:pt modelId="{426FE83D-6A39-4223-A4B7-E6330E82CD15}" type="sibTrans" cxnId="{61D2ED17-DA5F-4894-99E0-2E1B37BE97FF}">
      <dgm:prSet/>
      <dgm:spPr/>
      <dgm:t>
        <a:bodyPr/>
        <a:lstStyle/>
        <a:p>
          <a:endParaRPr lang="fi-FI"/>
        </a:p>
      </dgm:t>
    </dgm:pt>
    <dgm:pt modelId="{3A5DE76F-E516-4DCE-AEBB-4AC6AFC7339A}">
      <dgm:prSet phldrT="[Teksti]"/>
      <dgm:spPr/>
      <dgm:t>
        <a:bodyPr/>
        <a:lstStyle/>
        <a:p>
          <a:r>
            <a:rPr lang="fi-FI" dirty="0" smtClean="0"/>
            <a:t>UUSINTAKIERROS</a:t>
          </a:r>
        </a:p>
        <a:p>
          <a:r>
            <a:rPr lang="fi-FI" dirty="0" smtClean="0"/>
            <a:t>SOVITUSTI 2 VIIKON TAI  1 KK  KULUTTUA</a:t>
          </a:r>
        </a:p>
        <a:p>
          <a:r>
            <a:rPr lang="fi-FI" dirty="0" smtClean="0"/>
            <a:t>DOKUMENTOINTI</a:t>
          </a:r>
          <a:endParaRPr lang="fi-FI" dirty="0"/>
        </a:p>
      </dgm:t>
    </dgm:pt>
    <dgm:pt modelId="{0CDF9FB0-5430-4E00-804F-F261BB381959}" type="parTrans" cxnId="{62F43A80-8D19-4895-AB72-8D5CB783ACB2}">
      <dgm:prSet/>
      <dgm:spPr/>
      <dgm:t>
        <a:bodyPr/>
        <a:lstStyle/>
        <a:p>
          <a:endParaRPr lang="fi-FI"/>
        </a:p>
      </dgm:t>
    </dgm:pt>
    <dgm:pt modelId="{1298247F-02E8-4F0E-89FD-5D74A9960DA0}" type="sibTrans" cxnId="{62F43A80-8D19-4895-AB72-8D5CB783ACB2}">
      <dgm:prSet/>
      <dgm:spPr/>
      <dgm:t>
        <a:bodyPr/>
        <a:lstStyle/>
        <a:p>
          <a:endParaRPr lang="fi-FI"/>
        </a:p>
      </dgm:t>
    </dgm:pt>
    <dgm:pt modelId="{450A4C51-EF92-49F6-9395-39BEF44D7B83}">
      <dgm:prSet phldrT="[Teksti]"/>
      <dgm:spPr/>
      <dgm:t>
        <a:bodyPr/>
        <a:lstStyle/>
        <a:p>
          <a:r>
            <a:rPr lang="fi-FI" dirty="0" smtClean="0"/>
            <a:t>TERVEELLINEN JA PUHDAS KIINTEISTÖ</a:t>
          </a:r>
          <a:endParaRPr lang="fi-FI" dirty="0"/>
        </a:p>
      </dgm:t>
    </dgm:pt>
    <dgm:pt modelId="{A6D5E7CD-0C6B-4103-ACF3-E8755162DB27}" type="parTrans" cxnId="{F537C51C-DDF8-4BA5-916A-197D7542B3A2}">
      <dgm:prSet/>
      <dgm:spPr/>
      <dgm:t>
        <a:bodyPr/>
        <a:lstStyle/>
        <a:p>
          <a:endParaRPr lang="fi-FI"/>
        </a:p>
      </dgm:t>
    </dgm:pt>
    <dgm:pt modelId="{59005315-DCA0-49F5-B5C1-ADE775EA3FDC}" type="sibTrans" cxnId="{F537C51C-DDF8-4BA5-916A-197D7542B3A2}">
      <dgm:prSet/>
      <dgm:spPr/>
      <dgm:t>
        <a:bodyPr/>
        <a:lstStyle/>
        <a:p>
          <a:endParaRPr lang="fi-FI"/>
        </a:p>
      </dgm:t>
    </dgm:pt>
    <dgm:pt modelId="{C4A8A4AD-967C-4B60-A538-DBEED1EB8B4C}" type="pres">
      <dgm:prSet presAssocID="{38A12F0D-4542-47DD-BAF8-D9F6625F266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A522A1A-4E2D-4467-A7A5-8A8E81AA0EF4}" type="pres">
      <dgm:prSet presAssocID="{0455EC06-1AF7-450D-8B92-4A86933C759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FD64ADAC-D9F9-4D25-846D-624967DA51B1}" type="pres">
      <dgm:prSet presAssocID="{D22FD551-7945-4DDE-8828-EEC58CA141EA}" presName="sibTrans" presStyleLbl="sibTrans2D1" presStyleIdx="0" presStyleCnt="5"/>
      <dgm:spPr/>
      <dgm:t>
        <a:bodyPr/>
        <a:lstStyle/>
        <a:p>
          <a:endParaRPr lang="fi-FI"/>
        </a:p>
      </dgm:t>
    </dgm:pt>
    <dgm:pt modelId="{4F494359-9377-47C7-8F9B-04108C9E5C02}" type="pres">
      <dgm:prSet presAssocID="{D22FD551-7945-4DDE-8828-EEC58CA141EA}" presName="connectorText" presStyleLbl="sibTrans2D1" presStyleIdx="0" presStyleCnt="5"/>
      <dgm:spPr/>
      <dgm:t>
        <a:bodyPr/>
        <a:lstStyle/>
        <a:p>
          <a:endParaRPr lang="fi-FI"/>
        </a:p>
      </dgm:t>
    </dgm:pt>
    <dgm:pt modelId="{C11BCD48-4822-49BC-A01C-8B8F4A5A4A62}" type="pres">
      <dgm:prSet presAssocID="{5FA22F04-6651-4A5B-847D-C351D08A97C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E11CB263-CF49-4850-8935-081A671FF057}" type="pres">
      <dgm:prSet presAssocID="{AF1FF638-A8CE-4AB1-96E9-41486C4BFCD6}" presName="sibTrans" presStyleLbl="sibTrans2D1" presStyleIdx="1" presStyleCnt="5"/>
      <dgm:spPr/>
      <dgm:t>
        <a:bodyPr/>
        <a:lstStyle/>
        <a:p>
          <a:endParaRPr lang="fi-FI"/>
        </a:p>
      </dgm:t>
    </dgm:pt>
    <dgm:pt modelId="{988F9272-28A3-4C68-88BD-586B5A72FAC4}" type="pres">
      <dgm:prSet presAssocID="{AF1FF638-A8CE-4AB1-96E9-41486C4BFCD6}" presName="connectorText" presStyleLbl="sibTrans2D1" presStyleIdx="1" presStyleCnt="5"/>
      <dgm:spPr/>
      <dgm:t>
        <a:bodyPr/>
        <a:lstStyle/>
        <a:p>
          <a:endParaRPr lang="fi-FI"/>
        </a:p>
      </dgm:t>
    </dgm:pt>
    <dgm:pt modelId="{9FA90845-E40A-4112-AE07-03560838446B}" type="pres">
      <dgm:prSet presAssocID="{E7ED1D81-B8CF-4308-BAAA-633501553C9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954C901E-1639-4C83-AF9C-1BAE3603A716}" type="pres">
      <dgm:prSet presAssocID="{426FE83D-6A39-4223-A4B7-E6330E82CD15}" presName="sibTrans" presStyleLbl="sibTrans2D1" presStyleIdx="2" presStyleCnt="5"/>
      <dgm:spPr/>
      <dgm:t>
        <a:bodyPr/>
        <a:lstStyle/>
        <a:p>
          <a:endParaRPr lang="fi-FI"/>
        </a:p>
      </dgm:t>
    </dgm:pt>
    <dgm:pt modelId="{6835F02C-2738-4A6A-8471-B4C159891C2D}" type="pres">
      <dgm:prSet presAssocID="{426FE83D-6A39-4223-A4B7-E6330E82CD15}" presName="connectorText" presStyleLbl="sibTrans2D1" presStyleIdx="2" presStyleCnt="5"/>
      <dgm:spPr/>
      <dgm:t>
        <a:bodyPr/>
        <a:lstStyle/>
        <a:p>
          <a:endParaRPr lang="fi-FI"/>
        </a:p>
      </dgm:t>
    </dgm:pt>
    <dgm:pt modelId="{E6C2F7B4-82F1-4AFF-8523-332D4A1D239A}" type="pres">
      <dgm:prSet presAssocID="{3A5DE76F-E516-4DCE-AEBB-4AC6AFC733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16BA70D8-2658-42CB-BFED-2E9C320F1B1C}" type="pres">
      <dgm:prSet presAssocID="{1298247F-02E8-4F0E-89FD-5D74A9960DA0}" presName="sibTrans" presStyleLbl="sibTrans2D1" presStyleIdx="3" presStyleCnt="5"/>
      <dgm:spPr/>
      <dgm:t>
        <a:bodyPr/>
        <a:lstStyle/>
        <a:p>
          <a:endParaRPr lang="fi-FI"/>
        </a:p>
      </dgm:t>
    </dgm:pt>
    <dgm:pt modelId="{CA9A7359-BEB2-4705-B98C-3CCDB8B56FF8}" type="pres">
      <dgm:prSet presAssocID="{1298247F-02E8-4F0E-89FD-5D74A9960DA0}" presName="connectorText" presStyleLbl="sibTrans2D1" presStyleIdx="3" presStyleCnt="5"/>
      <dgm:spPr/>
      <dgm:t>
        <a:bodyPr/>
        <a:lstStyle/>
        <a:p>
          <a:endParaRPr lang="fi-FI"/>
        </a:p>
      </dgm:t>
    </dgm:pt>
    <dgm:pt modelId="{25FDFF1C-708C-4CCB-BB10-4089EA7E12AE}" type="pres">
      <dgm:prSet presAssocID="{450A4C51-EF92-49F6-9395-39BEF44D7B8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A1E5779E-C3EB-4D06-B421-8626055C841A}" type="pres">
      <dgm:prSet presAssocID="{59005315-DCA0-49F5-B5C1-ADE775EA3FDC}" presName="sibTrans" presStyleLbl="sibTrans2D1" presStyleIdx="4" presStyleCnt="5"/>
      <dgm:spPr/>
      <dgm:t>
        <a:bodyPr/>
        <a:lstStyle/>
        <a:p>
          <a:endParaRPr lang="fi-FI"/>
        </a:p>
      </dgm:t>
    </dgm:pt>
    <dgm:pt modelId="{D2AE4662-22A8-41C6-B8A7-BDC6FDF84167}" type="pres">
      <dgm:prSet presAssocID="{59005315-DCA0-49F5-B5C1-ADE775EA3FDC}" presName="connectorText" presStyleLbl="sibTrans2D1" presStyleIdx="4" presStyleCnt="5"/>
      <dgm:spPr/>
      <dgm:t>
        <a:bodyPr/>
        <a:lstStyle/>
        <a:p>
          <a:endParaRPr lang="fi-FI"/>
        </a:p>
      </dgm:t>
    </dgm:pt>
  </dgm:ptLst>
  <dgm:cxnLst>
    <dgm:cxn modelId="{517BB531-9240-40F0-9003-72209C0A2A8D}" type="presOf" srcId="{5FA22F04-6651-4A5B-847D-C351D08A97CE}" destId="{C11BCD48-4822-49BC-A01C-8B8F4A5A4A62}" srcOrd="0" destOrd="0" presId="urn:microsoft.com/office/officeart/2005/8/layout/cycle2"/>
    <dgm:cxn modelId="{FD936026-4823-48F6-9353-2E837CF124DA}" type="presOf" srcId="{1298247F-02E8-4F0E-89FD-5D74A9960DA0}" destId="{CA9A7359-BEB2-4705-B98C-3CCDB8B56FF8}" srcOrd="1" destOrd="0" presId="urn:microsoft.com/office/officeart/2005/8/layout/cycle2"/>
    <dgm:cxn modelId="{F537C51C-DDF8-4BA5-916A-197D7542B3A2}" srcId="{38A12F0D-4542-47DD-BAF8-D9F6625F266D}" destId="{450A4C51-EF92-49F6-9395-39BEF44D7B83}" srcOrd="4" destOrd="0" parTransId="{A6D5E7CD-0C6B-4103-ACF3-E8755162DB27}" sibTransId="{59005315-DCA0-49F5-B5C1-ADE775EA3FDC}"/>
    <dgm:cxn modelId="{5698E981-06CD-4EEB-8427-889ED424890E}" type="presOf" srcId="{38A12F0D-4542-47DD-BAF8-D9F6625F266D}" destId="{C4A8A4AD-967C-4B60-A538-DBEED1EB8B4C}" srcOrd="0" destOrd="0" presId="urn:microsoft.com/office/officeart/2005/8/layout/cycle2"/>
    <dgm:cxn modelId="{F8FA15D4-6D43-439A-A01B-9126153FF7A1}" type="presOf" srcId="{E7ED1D81-B8CF-4308-BAAA-633501553C93}" destId="{9FA90845-E40A-4112-AE07-03560838446B}" srcOrd="0" destOrd="0" presId="urn:microsoft.com/office/officeart/2005/8/layout/cycle2"/>
    <dgm:cxn modelId="{5C12CE43-E09A-4631-A438-B1710E14B0B3}" type="presOf" srcId="{426FE83D-6A39-4223-A4B7-E6330E82CD15}" destId="{6835F02C-2738-4A6A-8471-B4C159891C2D}" srcOrd="1" destOrd="0" presId="urn:microsoft.com/office/officeart/2005/8/layout/cycle2"/>
    <dgm:cxn modelId="{9FEAB3DD-CBCD-4B49-B403-781C8670FB79}" type="presOf" srcId="{D22FD551-7945-4DDE-8828-EEC58CA141EA}" destId="{4F494359-9377-47C7-8F9B-04108C9E5C02}" srcOrd="1" destOrd="0" presId="urn:microsoft.com/office/officeart/2005/8/layout/cycle2"/>
    <dgm:cxn modelId="{36297D26-1E9A-4174-B731-47D98FCA14F0}" type="presOf" srcId="{0455EC06-1AF7-450D-8B92-4A86933C759F}" destId="{5A522A1A-4E2D-4467-A7A5-8A8E81AA0EF4}" srcOrd="0" destOrd="0" presId="urn:microsoft.com/office/officeart/2005/8/layout/cycle2"/>
    <dgm:cxn modelId="{AA5B3F7C-0F19-47BC-9E0D-F417E5FB65A2}" type="presOf" srcId="{3A5DE76F-E516-4DCE-AEBB-4AC6AFC7339A}" destId="{E6C2F7B4-82F1-4AFF-8523-332D4A1D239A}" srcOrd="0" destOrd="0" presId="urn:microsoft.com/office/officeart/2005/8/layout/cycle2"/>
    <dgm:cxn modelId="{62F43A80-8D19-4895-AB72-8D5CB783ACB2}" srcId="{38A12F0D-4542-47DD-BAF8-D9F6625F266D}" destId="{3A5DE76F-E516-4DCE-AEBB-4AC6AFC7339A}" srcOrd="3" destOrd="0" parTransId="{0CDF9FB0-5430-4E00-804F-F261BB381959}" sibTransId="{1298247F-02E8-4F0E-89FD-5D74A9960DA0}"/>
    <dgm:cxn modelId="{81FFDF6E-FB63-48C5-8423-1A51135CE291}" type="presOf" srcId="{450A4C51-EF92-49F6-9395-39BEF44D7B83}" destId="{25FDFF1C-708C-4CCB-BB10-4089EA7E12AE}" srcOrd="0" destOrd="0" presId="urn:microsoft.com/office/officeart/2005/8/layout/cycle2"/>
    <dgm:cxn modelId="{85CF0B4D-BBEB-4004-9B41-CCA0E2E63DD6}" type="presOf" srcId="{59005315-DCA0-49F5-B5C1-ADE775EA3FDC}" destId="{D2AE4662-22A8-41C6-B8A7-BDC6FDF84167}" srcOrd="1" destOrd="0" presId="urn:microsoft.com/office/officeart/2005/8/layout/cycle2"/>
    <dgm:cxn modelId="{AA9CFD80-FB07-4143-B39C-30872393CB8A}" srcId="{38A12F0D-4542-47DD-BAF8-D9F6625F266D}" destId="{5FA22F04-6651-4A5B-847D-C351D08A97CE}" srcOrd="1" destOrd="0" parTransId="{6FD4A678-DD41-4780-8EF5-B0C985682CD5}" sibTransId="{AF1FF638-A8CE-4AB1-96E9-41486C4BFCD6}"/>
    <dgm:cxn modelId="{198411F3-71AB-4D77-817A-99FB9AC89D3B}" type="presOf" srcId="{AF1FF638-A8CE-4AB1-96E9-41486C4BFCD6}" destId="{988F9272-28A3-4C68-88BD-586B5A72FAC4}" srcOrd="1" destOrd="0" presId="urn:microsoft.com/office/officeart/2005/8/layout/cycle2"/>
    <dgm:cxn modelId="{0B0420AA-8C4F-49A7-AA87-FAE062A3FE77}" type="presOf" srcId="{D22FD551-7945-4DDE-8828-EEC58CA141EA}" destId="{FD64ADAC-D9F9-4D25-846D-624967DA51B1}" srcOrd="0" destOrd="0" presId="urn:microsoft.com/office/officeart/2005/8/layout/cycle2"/>
    <dgm:cxn modelId="{125A666A-FE5D-45F5-9AC1-B9D874057D59}" type="presOf" srcId="{59005315-DCA0-49F5-B5C1-ADE775EA3FDC}" destId="{A1E5779E-C3EB-4D06-B421-8626055C841A}" srcOrd="0" destOrd="0" presId="urn:microsoft.com/office/officeart/2005/8/layout/cycle2"/>
    <dgm:cxn modelId="{A4525E72-2727-4723-9524-C022CD37E9D9}" type="presOf" srcId="{426FE83D-6A39-4223-A4B7-E6330E82CD15}" destId="{954C901E-1639-4C83-AF9C-1BAE3603A716}" srcOrd="0" destOrd="0" presId="urn:microsoft.com/office/officeart/2005/8/layout/cycle2"/>
    <dgm:cxn modelId="{CFD66D1E-CE47-43E8-A9BB-229FB8231F55}" type="presOf" srcId="{AF1FF638-A8CE-4AB1-96E9-41486C4BFCD6}" destId="{E11CB263-CF49-4850-8935-081A671FF057}" srcOrd="0" destOrd="0" presId="urn:microsoft.com/office/officeart/2005/8/layout/cycle2"/>
    <dgm:cxn modelId="{FF58062F-D300-4842-AA66-7DD78F1956CC}" srcId="{38A12F0D-4542-47DD-BAF8-D9F6625F266D}" destId="{0455EC06-1AF7-450D-8B92-4A86933C759F}" srcOrd="0" destOrd="0" parTransId="{23368D5E-AF57-4394-AC7E-9A6718F3AC1B}" sibTransId="{D22FD551-7945-4DDE-8828-EEC58CA141EA}"/>
    <dgm:cxn modelId="{61D2ED17-DA5F-4894-99E0-2E1B37BE97FF}" srcId="{38A12F0D-4542-47DD-BAF8-D9F6625F266D}" destId="{E7ED1D81-B8CF-4308-BAAA-633501553C93}" srcOrd="2" destOrd="0" parTransId="{ADD25D57-4570-4180-8862-C5190FE7FD69}" sibTransId="{426FE83D-6A39-4223-A4B7-E6330E82CD15}"/>
    <dgm:cxn modelId="{289FA401-FEBF-49ED-8922-14CD840C3224}" type="presOf" srcId="{1298247F-02E8-4F0E-89FD-5D74A9960DA0}" destId="{16BA70D8-2658-42CB-BFED-2E9C320F1B1C}" srcOrd="0" destOrd="0" presId="urn:microsoft.com/office/officeart/2005/8/layout/cycle2"/>
    <dgm:cxn modelId="{34946082-B5D8-449C-9366-459A14E4E93E}" type="presParOf" srcId="{C4A8A4AD-967C-4B60-A538-DBEED1EB8B4C}" destId="{5A522A1A-4E2D-4467-A7A5-8A8E81AA0EF4}" srcOrd="0" destOrd="0" presId="urn:microsoft.com/office/officeart/2005/8/layout/cycle2"/>
    <dgm:cxn modelId="{ADB227A1-4D17-4FAC-B917-82A3201D970C}" type="presParOf" srcId="{C4A8A4AD-967C-4B60-A538-DBEED1EB8B4C}" destId="{FD64ADAC-D9F9-4D25-846D-624967DA51B1}" srcOrd="1" destOrd="0" presId="urn:microsoft.com/office/officeart/2005/8/layout/cycle2"/>
    <dgm:cxn modelId="{761BC60C-5215-43EE-A352-CECF66C44282}" type="presParOf" srcId="{FD64ADAC-D9F9-4D25-846D-624967DA51B1}" destId="{4F494359-9377-47C7-8F9B-04108C9E5C02}" srcOrd="0" destOrd="0" presId="urn:microsoft.com/office/officeart/2005/8/layout/cycle2"/>
    <dgm:cxn modelId="{C6F76BDA-EA68-4E21-89FE-FFB2C7021DBB}" type="presParOf" srcId="{C4A8A4AD-967C-4B60-A538-DBEED1EB8B4C}" destId="{C11BCD48-4822-49BC-A01C-8B8F4A5A4A62}" srcOrd="2" destOrd="0" presId="urn:microsoft.com/office/officeart/2005/8/layout/cycle2"/>
    <dgm:cxn modelId="{A9F4E3A2-C96C-493E-90CA-C90A695D02B7}" type="presParOf" srcId="{C4A8A4AD-967C-4B60-A538-DBEED1EB8B4C}" destId="{E11CB263-CF49-4850-8935-081A671FF057}" srcOrd="3" destOrd="0" presId="urn:microsoft.com/office/officeart/2005/8/layout/cycle2"/>
    <dgm:cxn modelId="{F190268F-55CC-44CF-9B17-89D670812E56}" type="presParOf" srcId="{E11CB263-CF49-4850-8935-081A671FF057}" destId="{988F9272-28A3-4C68-88BD-586B5A72FAC4}" srcOrd="0" destOrd="0" presId="urn:microsoft.com/office/officeart/2005/8/layout/cycle2"/>
    <dgm:cxn modelId="{C69CC2F0-9FBD-495D-921F-569BD2F93905}" type="presParOf" srcId="{C4A8A4AD-967C-4B60-A538-DBEED1EB8B4C}" destId="{9FA90845-E40A-4112-AE07-03560838446B}" srcOrd="4" destOrd="0" presId="urn:microsoft.com/office/officeart/2005/8/layout/cycle2"/>
    <dgm:cxn modelId="{B273D6D1-FE61-4975-9896-7B4CB9BB1BCC}" type="presParOf" srcId="{C4A8A4AD-967C-4B60-A538-DBEED1EB8B4C}" destId="{954C901E-1639-4C83-AF9C-1BAE3603A716}" srcOrd="5" destOrd="0" presId="urn:microsoft.com/office/officeart/2005/8/layout/cycle2"/>
    <dgm:cxn modelId="{16AA4AB1-52A0-462D-B078-B5D6EB00553C}" type="presParOf" srcId="{954C901E-1639-4C83-AF9C-1BAE3603A716}" destId="{6835F02C-2738-4A6A-8471-B4C159891C2D}" srcOrd="0" destOrd="0" presId="urn:microsoft.com/office/officeart/2005/8/layout/cycle2"/>
    <dgm:cxn modelId="{D999846B-C3AF-46F6-8456-22FE4440CF9A}" type="presParOf" srcId="{C4A8A4AD-967C-4B60-A538-DBEED1EB8B4C}" destId="{E6C2F7B4-82F1-4AFF-8523-332D4A1D239A}" srcOrd="6" destOrd="0" presId="urn:microsoft.com/office/officeart/2005/8/layout/cycle2"/>
    <dgm:cxn modelId="{A5F11B96-664A-4EAA-931B-287735EDD731}" type="presParOf" srcId="{C4A8A4AD-967C-4B60-A538-DBEED1EB8B4C}" destId="{16BA70D8-2658-42CB-BFED-2E9C320F1B1C}" srcOrd="7" destOrd="0" presId="urn:microsoft.com/office/officeart/2005/8/layout/cycle2"/>
    <dgm:cxn modelId="{D96214D3-56D4-40B4-BBC1-53D73555ED3C}" type="presParOf" srcId="{16BA70D8-2658-42CB-BFED-2E9C320F1B1C}" destId="{CA9A7359-BEB2-4705-B98C-3CCDB8B56FF8}" srcOrd="0" destOrd="0" presId="urn:microsoft.com/office/officeart/2005/8/layout/cycle2"/>
    <dgm:cxn modelId="{8F6B6DAA-56E1-459D-8D52-A97D1CD3AF25}" type="presParOf" srcId="{C4A8A4AD-967C-4B60-A538-DBEED1EB8B4C}" destId="{25FDFF1C-708C-4CCB-BB10-4089EA7E12AE}" srcOrd="8" destOrd="0" presId="urn:microsoft.com/office/officeart/2005/8/layout/cycle2"/>
    <dgm:cxn modelId="{61DA13BC-B327-4FB3-B03E-ECFC9CD8D89C}" type="presParOf" srcId="{C4A8A4AD-967C-4B60-A538-DBEED1EB8B4C}" destId="{A1E5779E-C3EB-4D06-B421-8626055C841A}" srcOrd="9" destOrd="0" presId="urn:microsoft.com/office/officeart/2005/8/layout/cycle2"/>
    <dgm:cxn modelId="{4F832E9A-8B0B-409B-885F-8732C8FD6D5A}" type="presParOf" srcId="{A1E5779E-C3EB-4D06-B421-8626055C841A}" destId="{D2AE4662-22A8-41C6-B8A7-BDC6FDF8416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22A1A-4E2D-4467-A7A5-8A8E81AA0EF4}">
      <dsp:nvSpPr>
        <dsp:cNvPr id="0" name=""/>
        <dsp:cNvSpPr/>
      </dsp:nvSpPr>
      <dsp:spPr>
        <a:xfrm>
          <a:off x="3431678" y="143"/>
          <a:ext cx="1366242" cy="136624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PALVELUSOPIMUS. SOVITTU  PUHTAUSTASO</a:t>
          </a:r>
          <a:endParaRPr lang="fi-FI" sz="900" kern="1200" dirty="0"/>
        </a:p>
      </dsp:txBody>
      <dsp:txXfrm>
        <a:off x="3631760" y="200225"/>
        <a:ext cx="966078" cy="966078"/>
      </dsp:txXfrm>
    </dsp:sp>
    <dsp:sp modelId="{FD64ADAC-D9F9-4D25-846D-624967DA51B1}">
      <dsp:nvSpPr>
        <dsp:cNvPr id="0" name=""/>
        <dsp:cNvSpPr/>
      </dsp:nvSpPr>
      <dsp:spPr>
        <a:xfrm rot="2160000">
          <a:off x="4754947" y="1050053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700" kern="1200"/>
        </a:p>
      </dsp:txBody>
      <dsp:txXfrm>
        <a:off x="4765376" y="1110177"/>
        <a:ext cx="254833" cy="276664"/>
      </dsp:txXfrm>
    </dsp:sp>
    <dsp:sp modelId="{C11BCD48-4822-49BC-A01C-8B8F4A5A4A62}">
      <dsp:nvSpPr>
        <dsp:cNvPr id="0" name=""/>
        <dsp:cNvSpPr/>
      </dsp:nvSpPr>
      <dsp:spPr>
        <a:xfrm>
          <a:off x="5092691" y="1206939"/>
          <a:ext cx="1366242" cy="1366242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TILOJEN TARKASTUS, EPÄKOHTIEN DOKUMENTOINTI REVIISORI-SOVELLUS TAI VALOKUVAT</a:t>
          </a:r>
          <a:endParaRPr lang="fi-FI" sz="900" kern="1200" dirty="0"/>
        </a:p>
      </dsp:txBody>
      <dsp:txXfrm>
        <a:off x="5292773" y="1407021"/>
        <a:ext cx="966078" cy="966078"/>
      </dsp:txXfrm>
    </dsp:sp>
    <dsp:sp modelId="{E11CB263-CF49-4850-8935-081A671FF057}">
      <dsp:nvSpPr>
        <dsp:cNvPr id="0" name=""/>
        <dsp:cNvSpPr/>
      </dsp:nvSpPr>
      <dsp:spPr>
        <a:xfrm rot="6480000">
          <a:off x="5279747" y="2626027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700" kern="1200"/>
        </a:p>
      </dsp:txBody>
      <dsp:txXfrm rot="10800000">
        <a:off x="5351228" y="2666314"/>
        <a:ext cx="254833" cy="276664"/>
      </dsp:txXfrm>
    </dsp:sp>
    <dsp:sp modelId="{9FA90845-E40A-4112-AE07-03560838446B}">
      <dsp:nvSpPr>
        <dsp:cNvPr id="0" name=""/>
        <dsp:cNvSpPr/>
      </dsp:nvSpPr>
      <dsp:spPr>
        <a:xfrm>
          <a:off x="4458241" y="3159577"/>
          <a:ext cx="1366242" cy="136624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TIEDOKSIANTO SIIIVOUSPALVELUN TUOTTAJALLE</a:t>
          </a:r>
          <a:endParaRPr lang="fi-FI" sz="900" kern="1200" dirty="0"/>
        </a:p>
      </dsp:txBody>
      <dsp:txXfrm>
        <a:off x="4658323" y="3359659"/>
        <a:ext cx="966078" cy="966078"/>
      </dsp:txXfrm>
    </dsp:sp>
    <dsp:sp modelId="{954C901E-1639-4C83-AF9C-1BAE3603A716}">
      <dsp:nvSpPr>
        <dsp:cNvPr id="0" name=""/>
        <dsp:cNvSpPr/>
      </dsp:nvSpPr>
      <dsp:spPr>
        <a:xfrm rot="10800000">
          <a:off x="3943079" y="361214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700" kern="1200"/>
        </a:p>
      </dsp:txBody>
      <dsp:txXfrm rot="10800000">
        <a:off x="4052293" y="3704366"/>
        <a:ext cx="254833" cy="276664"/>
      </dsp:txXfrm>
    </dsp:sp>
    <dsp:sp modelId="{E6C2F7B4-82F1-4AFF-8523-332D4A1D239A}">
      <dsp:nvSpPr>
        <dsp:cNvPr id="0" name=""/>
        <dsp:cNvSpPr/>
      </dsp:nvSpPr>
      <dsp:spPr>
        <a:xfrm>
          <a:off x="2405116" y="3159577"/>
          <a:ext cx="1366242" cy="1366242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UUSINTAKIERROS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SOVITUSTI 2 VIIKON TAI  1 KK  KULUTTUA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DOKUMENTOINTI</a:t>
          </a:r>
          <a:endParaRPr lang="fi-FI" sz="900" kern="1200" dirty="0"/>
        </a:p>
      </dsp:txBody>
      <dsp:txXfrm>
        <a:off x="2605198" y="3359659"/>
        <a:ext cx="966078" cy="966078"/>
      </dsp:txXfrm>
    </dsp:sp>
    <dsp:sp modelId="{16BA70D8-2658-42CB-BFED-2E9C320F1B1C}">
      <dsp:nvSpPr>
        <dsp:cNvPr id="0" name=""/>
        <dsp:cNvSpPr/>
      </dsp:nvSpPr>
      <dsp:spPr>
        <a:xfrm rot="15120000">
          <a:off x="2592172" y="264562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700" kern="1200"/>
        </a:p>
      </dsp:txBody>
      <dsp:txXfrm rot="10800000">
        <a:off x="2663653" y="2789780"/>
        <a:ext cx="254833" cy="276664"/>
      </dsp:txXfrm>
    </dsp:sp>
    <dsp:sp modelId="{25FDFF1C-708C-4CCB-BB10-4089EA7E12AE}">
      <dsp:nvSpPr>
        <dsp:cNvPr id="0" name=""/>
        <dsp:cNvSpPr/>
      </dsp:nvSpPr>
      <dsp:spPr>
        <a:xfrm>
          <a:off x="1770665" y="1206939"/>
          <a:ext cx="1366242" cy="136624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900" kern="1200" dirty="0" smtClean="0"/>
            <a:t>TERVEELLINEN JA PUHDAS KIINTEISTÖ</a:t>
          </a:r>
          <a:endParaRPr lang="fi-FI" sz="900" kern="1200" dirty="0"/>
        </a:p>
      </dsp:txBody>
      <dsp:txXfrm>
        <a:off x="1970747" y="1407021"/>
        <a:ext cx="966078" cy="966078"/>
      </dsp:txXfrm>
    </dsp:sp>
    <dsp:sp modelId="{A1E5779E-C3EB-4D06-B421-8626055C841A}">
      <dsp:nvSpPr>
        <dsp:cNvPr id="0" name=""/>
        <dsp:cNvSpPr/>
      </dsp:nvSpPr>
      <dsp:spPr>
        <a:xfrm rot="19440000">
          <a:off x="3093934" y="106216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sz="700" kern="1200"/>
        </a:p>
      </dsp:txBody>
      <dsp:txXfrm>
        <a:off x="3104363" y="1186483"/>
        <a:ext cx="254833" cy="276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5016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615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159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809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430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918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694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150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389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34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595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2EAFE-F7B8-4627-827E-428A86F260BA}" type="datetimeFigureOut">
              <a:rPr lang="fi-FI" smtClean="0"/>
              <a:t>16.4.2020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A02E3-32C1-446F-82DB-583EB59B8B6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12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5">
                    <a:lumMod val="75000"/>
                  </a:schemeClr>
                </a:solidFill>
              </a:rPr>
              <a:t>LAADUNVALVONTA PROSESSI</a:t>
            </a:r>
            <a:endParaRPr lang="fi-FI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4355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3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30</Words>
  <Application>Microsoft Office PowerPoint</Application>
  <PresentationFormat>Näytössä katseltava diaesitys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2" baseType="lpstr">
      <vt:lpstr>Office-teema</vt:lpstr>
      <vt:lpstr>LAADUNVALVONTA PROSESSI</vt:lpstr>
    </vt:vector>
  </TitlesOfParts>
  <Company>JRS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LAADUNVALVONTA PROSESSI</dc:title>
  <dc:creator>jorma sandberg</dc:creator>
  <cp:lastModifiedBy>jorma sandberg</cp:lastModifiedBy>
  <cp:revision>3</cp:revision>
  <cp:lastPrinted>2020-04-16T09:53:43Z</cp:lastPrinted>
  <dcterms:created xsi:type="dcterms:W3CDTF">2020-04-16T09:41:34Z</dcterms:created>
  <dcterms:modified xsi:type="dcterms:W3CDTF">2020-04-16T15:01:05Z</dcterms:modified>
</cp:coreProperties>
</file>